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99" r:id="rId3"/>
    <p:sldId id="301" r:id="rId4"/>
    <p:sldId id="306" r:id="rId5"/>
    <p:sldId id="307" r:id="rId6"/>
    <p:sldId id="305" r:id="rId7"/>
    <p:sldId id="290" r:id="rId8"/>
    <p:sldId id="291" r:id="rId9"/>
    <p:sldId id="313" r:id="rId10"/>
    <p:sldId id="314" r:id="rId11"/>
    <p:sldId id="308" r:id="rId12"/>
    <p:sldId id="309" r:id="rId13"/>
    <p:sldId id="282" r:id="rId14"/>
    <p:sldId id="292" r:id="rId15"/>
    <p:sldId id="310" r:id="rId16"/>
    <p:sldId id="278" r:id="rId17"/>
    <p:sldId id="259" r:id="rId18"/>
    <p:sldId id="311" r:id="rId19"/>
    <p:sldId id="312" r:id="rId20"/>
    <p:sldId id="286" r:id="rId21"/>
    <p:sldId id="315" r:id="rId22"/>
    <p:sldId id="316" r:id="rId23"/>
    <p:sldId id="317" r:id="rId24"/>
    <p:sldId id="318" r:id="rId25"/>
    <p:sldId id="319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D574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838" autoAdjust="0"/>
    <p:restoredTop sz="94660"/>
  </p:normalViewPr>
  <p:slideViewPr>
    <p:cSldViewPr>
      <p:cViewPr>
        <p:scale>
          <a:sx n="50" d="100"/>
          <a:sy n="50" d="100"/>
        </p:scale>
        <p:origin x="-138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DD0463-F9E2-4A21-ACF1-EE4A489FC8DA}" type="datetimeFigureOut">
              <a:rPr lang="ru-RU"/>
              <a:pPr>
                <a:defRPr/>
              </a:pPr>
              <a:t>11.03.2021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4EDFD08-0659-4AA1-A200-3346606A22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8DFCD-7ED1-417E-8AD4-EDB6B138116C}" type="datetimeFigureOut">
              <a:rPr lang="ru-RU"/>
              <a:pPr>
                <a:defRPr/>
              </a:pPr>
              <a:t>11.03.2021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F129E2-9B5C-497B-B35B-4FFE14E1C7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FF333-BA9C-49E5-A0A9-243CC11EACC1}" type="datetimeFigureOut">
              <a:rPr lang="ru-RU"/>
              <a:pPr>
                <a:defRPr/>
              </a:pPr>
              <a:t>11.03.2021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98E4E-DDD2-4D5D-AA0C-653F899297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59662F-D76C-4433-A373-31C8C06667CF}" type="datetimeFigureOut">
              <a:rPr lang="ru-RU"/>
              <a:pPr>
                <a:defRPr/>
              </a:pPr>
              <a:t>11.03.2021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AF99D-84E6-41B3-969B-69726D3687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C08B3-12B6-4C4E-8FD8-3AD853AB8652}" type="datetimeFigureOut">
              <a:rPr lang="ru-RU"/>
              <a:pPr>
                <a:defRPr/>
              </a:pPr>
              <a:t>11.03.2021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1182B-789E-49A4-9EF3-DF95F36295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DCBD9C-794A-4EE5-B5FA-78EAF6F39FA8}" type="datetimeFigureOut">
              <a:rPr lang="ru-RU"/>
              <a:pPr>
                <a:defRPr/>
              </a:pPr>
              <a:t>11.03.2021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150BA-A1E6-4FBE-9082-2408240EB6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051DE-664B-4545-B630-5B98106DAFDA}" type="datetimeFigureOut">
              <a:rPr lang="ru-RU"/>
              <a:pPr>
                <a:defRPr/>
              </a:pPr>
              <a:t>11.03.2021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738E2-47CA-4D56-9CE4-E116FA4DA2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88511-EF90-43CC-8642-5D98C74BDC96}" type="datetimeFigureOut">
              <a:rPr lang="ru-RU"/>
              <a:pPr>
                <a:defRPr/>
              </a:pPr>
              <a:t>11.03.2021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82985-8427-4A79-AB46-7598A4B323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EC243-3412-42C6-8529-8F5F5A020896}" type="datetimeFigureOut">
              <a:rPr lang="ru-RU"/>
              <a:pPr>
                <a:defRPr/>
              </a:pPr>
              <a:t>11.03.2021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E3B08-5096-4D24-B9AB-7FB6B036F4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0FC1B-0C80-4438-81C9-A1DD2DCDDAB1}" type="datetimeFigureOut">
              <a:rPr lang="ru-RU"/>
              <a:pPr>
                <a:defRPr/>
              </a:pPr>
              <a:t>11.03.2021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D1C3A-A03C-407A-9FC9-0A8492984B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4799A-C523-4570-BA18-34B4C578F2D0}" type="datetimeFigureOut">
              <a:rPr lang="ru-RU"/>
              <a:pPr>
                <a:defRPr/>
              </a:pPr>
              <a:t>11.03.2021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D6C41-2F0D-4CC1-A883-4DB00F7ACA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D7E05-658E-4B24-873C-C2DDB0B4C1A9}" type="datetimeFigureOut">
              <a:rPr lang="ru-RU"/>
              <a:pPr>
                <a:defRPr/>
              </a:pPr>
              <a:t>11.03.2021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A65D6-C4F9-4F6C-8B85-C9295C862D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6CEA39B-BE96-4D1F-8B8E-437493DCE785}" type="datetimeFigureOut">
              <a:rPr lang="ru-RU"/>
              <a:pPr>
                <a:defRPr/>
              </a:pPr>
              <a:t>11.03.2021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03F4BCA-41EF-4420-8C44-F7C833CEAD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2000232" y="857232"/>
            <a:ext cx="5429250" cy="3028950"/>
          </a:xfrm>
        </p:spPr>
        <p:txBody>
          <a:bodyPr/>
          <a:lstStyle/>
          <a:p>
            <a:pPr eaLnBrk="1" hangingPunct="1"/>
            <a:r>
              <a:rPr lang="ru-RU" sz="5500" b="1" dirty="0" smtClean="0">
                <a:solidFill>
                  <a:srgbClr val="FFFF00"/>
                </a:solidFill>
                <a:latin typeface="Georgia" pitchFamily="18" charset="0"/>
              </a:rPr>
              <a:t>Начало правления Николая </a:t>
            </a:r>
            <a:r>
              <a:rPr lang="en-US" sz="5500" b="1" dirty="0" smtClean="0">
                <a:solidFill>
                  <a:srgbClr val="FFFF00"/>
                </a:solidFill>
                <a:latin typeface="Georgia" pitchFamily="18" charset="0"/>
              </a:rPr>
              <a:t>II</a:t>
            </a:r>
            <a:endParaRPr lang="ru-RU" sz="5500" b="1" dirty="0" smtClean="0">
              <a:solidFill>
                <a:srgbClr val="FFFF00"/>
              </a:solidFill>
              <a:latin typeface="Georg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63" y="4797152"/>
            <a:ext cx="4359969" cy="1512168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chemeClr val="bg1"/>
                </a:solidFill>
                <a:latin typeface="Georgia" pitchFamily="18" charset="0"/>
              </a:rPr>
              <a:t>Борисова Светлана Валерьевна, </a:t>
            </a:r>
            <a:r>
              <a:rPr lang="ru-RU" b="1" dirty="0" smtClean="0">
                <a:solidFill>
                  <a:schemeClr val="bg1"/>
                </a:solidFill>
                <a:latin typeface="Georgia" pitchFamily="18" charset="0"/>
              </a:rPr>
              <a:t>учитель истории и обществознания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asha\Desktop\254592.b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714356"/>
            <a:ext cx="3871666" cy="5126037"/>
          </a:xfrm>
          <a:prstGeom prst="rect">
            <a:avLst/>
          </a:prstGeom>
          <a:noFill/>
        </p:spPr>
      </p:pic>
      <p:sp>
        <p:nvSpPr>
          <p:cNvPr id="5" name="Подзаголовок 2"/>
          <p:cNvSpPr txBox="1">
            <a:spLocks/>
          </p:cNvSpPr>
          <p:nvPr/>
        </p:nvSpPr>
        <p:spPr bwMode="auto">
          <a:xfrm>
            <a:off x="4572000" y="2928934"/>
            <a:ext cx="4000528" cy="1369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Georgia" pitchFamily="18" charset="0"/>
                <a:cs typeface="+mn-cs"/>
              </a:rPr>
              <a:t>6 мая 1868-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16/17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 июля 1918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asha\Desktop\Nicholay-Alexandrovich-04-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4404567" cy="6143668"/>
          </a:xfrm>
          <a:prstGeom prst="rect">
            <a:avLst/>
          </a:prstGeom>
          <a:noFill/>
        </p:spPr>
      </p:pic>
      <p:pic>
        <p:nvPicPr>
          <p:cNvPr id="2051" name="Picture 3" descr="C:\Users\Sasha\Desktop\empress_maria_feodorovn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357166"/>
            <a:ext cx="3175000" cy="4762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asha\Desktop\bba7e41ac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71480"/>
            <a:ext cx="8231400" cy="5715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Sasha\Desktop\8586c5b66ad2ccc396ade7db594100d8--maria-feodorovna-familia-romano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469425"/>
            <a:ext cx="4214842" cy="60212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Sasha\Desktop\pic_666180c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28604"/>
            <a:ext cx="4356100" cy="581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Sasha\Desktop\2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428604"/>
            <a:ext cx="4324364" cy="60611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4714876" y="1142984"/>
            <a:ext cx="4071934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Clr>
                <a:srgbClr val="EEFE76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3900" b="1" dirty="0">
                <a:ln>
                  <a:solidFill>
                    <a:srgbClr val="FFFFCC"/>
                  </a:solidFill>
                </a:ln>
                <a:solidFill>
                  <a:srgbClr val="FFFF00"/>
                </a:solidFill>
                <a:latin typeface="Georgia" pitchFamily="18" charset="0"/>
                <a:sym typeface="Wingdings" pitchFamily="2" charset="2"/>
              </a:rPr>
              <a:t> </a:t>
            </a:r>
            <a:r>
              <a:rPr lang="en-US" sz="3900" b="1" dirty="0" smtClean="0">
                <a:ln>
                  <a:solidFill>
                    <a:srgbClr val="FFFFCC"/>
                  </a:solidFill>
                </a:ln>
                <a:solidFill>
                  <a:srgbClr val="FFFF00"/>
                </a:solidFill>
                <a:latin typeface="Georgia" pitchFamily="18" charset="0"/>
                <a:sym typeface="Wingdings" pitchFamily="2" charset="2"/>
              </a:rPr>
              <a:t>  </a:t>
            </a:r>
            <a:r>
              <a:rPr lang="ru-RU" sz="3900" b="1" dirty="0" smtClean="0">
                <a:ln>
                  <a:solidFill>
                    <a:srgbClr val="FFFFCC"/>
                  </a:solidFill>
                </a:ln>
                <a:solidFill>
                  <a:srgbClr val="FFFF00"/>
                </a:solidFill>
                <a:latin typeface="Georgia" pitchFamily="18" charset="0"/>
                <a:sym typeface="Wingdings" pitchFamily="2" charset="2"/>
              </a:rPr>
              <a:t>Карл Осипович </a:t>
            </a:r>
          </a:p>
          <a:p>
            <a:pPr algn="ctr">
              <a:buClr>
                <a:srgbClr val="EEFE76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3900" b="1" dirty="0" err="1" smtClean="0">
                <a:ln>
                  <a:solidFill>
                    <a:srgbClr val="FFFFCC"/>
                  </a:solidFill>
                </a:ln>
                <a:solidFill>
                  <a:srgbClr val="FFFF00"/>
                </a:solidFill>
                <a:latin typeface="Georgia" pitchFamily="18" charset="0"/>
                <a:sym typeface="Wingdings" pitchFamily="2" charset="2"/>
              </a:rPr>
              <a:t>Хис</a:t>
            </a:r>
            <a:r>
              <a:rPr lang="ru-RU" sz="3900" b="1" dirty="0" smtClean="0">
                <a:ln>
                  <a:solidFill>
                    <a:srgbClr val="FFFFCC"/>
                  </a:solidFill>
                </a:ln>
                <a:solidFill>
                  <a:srgbClr val="FFFF00"/>
                </a:solidFill>
                <a:latin typeface="Georgia" pitchFamily="18" charset="0"/>
                <a:sym typeface="Wingdings" pitchFamily="2" charset="2"/>
              </a:rPr>
              <a:t> </a:t>
            </a:r>
            <a:endParaRPr lang="ru-RU" sz="3900" b="1" dirty="0">
              <a:ln>
                <a:solidFill>
                  <a:srgbClr val="FFFFCC"/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</p:txBody>
      </p:sp>
      <p:pic>
        <p:nvPicPr>
          <p:cNvPr id="7170" name="Picture 2" descr="C:\Users\Sasha\Desktop\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4277436" cy="50720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152128"/>
          </a:xfrm>
        </p:spPr>
        <p:txBody>
          <a:bodyPr/>
          <a:lstStyle/>
          <a:p>
            <a:r>
              <a:rPr lang="ru-RU" sz="4000" b="1" dirty="0" smtClean="0">
                <a:solidFill>
                  <a:srgbClr val="FFFF00"/>
                </a:solidFill>
              </a:rPr>
              <a:t>«Самодержавие – единственный строй для России»</a:t>
            </a:r>
            <a:endParaRPr lang="ru-RU" sz="4000" dirty="0">
              <a:solidFill>
                <a:srgbClr val="FFFF00"/>
              </a:solidFill>
            </a:endParaRPr>
          </a:p>
        </p:txBody>
      </p:sp>
      <p:pic>
        <p:nvPicPr>
          <p:cNvPr id="8194" name="Picture 2" descr="C:\Users\Sasha\Desktop\c9ae81069b62482d6e0b77d8e3d4454d--tsar-nicholas-ii-saint-nichola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1857364"/>
            <a:ext cx="3405196" cy="46669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Sasha\Desktop\1280px-Nicholas_II_in_Madra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28604"/>
            <a:ext cx="7921652" cy="60959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Sasha\Desktop\a7ebb2f5a3a3be125088fb2224d4dfd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7674" y="714356"/>
            <a:ext cx="8248652" cy="57864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Sasha\Desktop\48309707461_6a062217db_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56608"/>
            <a:ext cx="8001056" cy="5944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Sasha\Desktop\biografiya-matildy-kshesinskoj-zhemchuzhina-russkogo-baleta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28604"/>
            <a:ext cx="3697935" cy="6032520"/>
          </a:xfrm>
          <a:prstGeom prst="rect">
            <a:avLst/>
          </a:prstGeom>
          <a:noFill/>
        </p:spPr>
      </p:pic>
      <p:sp>
        <p:nvSpPr>
          <p:cNvPr id="24" name="Text Box 17"/>
          <p:cNvSpPr txBox="1">
            <a:spLocks noChangeArrowheads="1"/>
          </p:cNvSpPr>
          <p:nvPr/>
        </p:nvSpPr>
        <p:spPr bwMode="auto">
          <a:xfrm>
            <a:off x="4714876" y="1142984"/>
            <a:ext cx="4071934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Clr>
                <a:srgbClr val="EEFE76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3900" b="1" dirty="0">
                <a:ln>
                  <a:solidFill>
                    <a:srgbClr val="FFFFCC"/>
                  </a:solidFill>
                </a:ln>
                <a:solidFill>
                  <a:srgbClr val="FFFF00"/>
                </a:solidFill>
                <a:latin typeface="Georgia" pitchFamily="18" charset="0"/>
                <a:sym typeface="Wingdings" pitchFamily="2" charset="2"/>
              </a:rPr>
              <a:t> </a:t>
            </a:r>
            <a:r>
              <a:rPr lang="en-US" sz="3900" b="1" dirty="0" smtClean="0">
                <a:ln>
                  <a:solidFill>
                    <a:srgbClr val="FFFFCC"/>
                  </a:solidFill>
                </a:ln>
                <a:solidFill>
                  <a:srgbClr val="FFFF00"/>
                </a:solidFill>
                <a:latin typeface="Georgia" pitchFamily="18" charset="0"/>
                <a:sym typeface="Wingdings" pitchFamily="2" charset="2"/>
              </a:rPr>
              <a:t>  </a:t>
            </a:r>
            <a:r>
              <a:rPr lang="ru-RU" sz="3900" b="1" dirty="0" smtClean="0">
                <a:ln>
                  <a:solidFill>
                    <a:srgbClr val="FFFFCC"/>
                  </a:solidFill>
                </a:ln>
                <a:solidFill>
                  <a:srgbClr val="FFFF00"/>
                </a:solidFill>
                <a:latin typeface="Georgia" pitchFamily="18" charset="0"/>
                <a:sym typeface="Wingdings" pitchFamily="2" charset="2"/>
              </a:rPr>
              <a:t>Матильда Феликсовна Кшесинская</a:t>
            </a:r>
            <a:endParaRPr lang="ru-RU" sz="3900" b="1" dirty="0" smtClean="0">
              <a:ln>
                <a:solidFill>
                  <a:srgbClr val="FFFFCC"/>
                </a:solidFill>
              </a:ln>
              <a:solidFill>
                <a:srgbClr val="FFFF00"/>
              </a:solidFill>
              <a:latin typeface="Georgia" pitchFamily="18" charset="0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4" name="Рисунок 8" descr="comimg163867us392714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922" t="9375" r="13374" b="46875"/>
          <a:stretch>
            <a:fillRect/>
          </a:stretch>
        </p:blipFill>
        <p:spPr bwMode="auto">
          <a:xfrm>
            <a:off x="-3357563" y="-2286000"/>
            <a:ext cx="2857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8" descr="comimg163867us392714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922" t="9375" r="13374" b="46875"/>
          <a:stretch>
            <a:fillRect/>
          </a:stretch>
        </p:blipFill>
        <p:spPr bwMode="auto">
          <a:xfrm>
            <a:off x="10358438" y="-2214563"/>
            <a:ext cx="2857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Picture 2" descr="C:\Users\Sasha\Desktop\alix-e15303086066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500042"/>
            <a:ext cx="6103958" cy="6103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948 0.02014 C -0.21093 0.00857 -0.22291 0.00811 -0.23698 0.00348 C -0.28194 0.00486 -0.3309 -0.00092 -0.37448 0.02014 C -0.39218 0.02871 -0.41111 0.03843 -0.42656 0.05348 C -0.44149 0.06806 -0.45451 0.08843 -0.47031 0.1007 C -0.47361 0.10324 -0.4776 0.10371 -0.48073 0.10625 C -0.49166 0.11505 -0.50087 0.12848 -0.51198 0.13681 C -0.52552 0.14699 -0.53975 0.15533 -0.55364 0.16459 C -0.55712 0.1669 -0.55903 0.17223 -0.56198 0.1757 C -0.57534 0.19167 -0.575 0.19028 -0.59114 0.20324 C -0.60069 0.22061 -0.61371 0.23218 -0.62448 0.24792 C -0.65521 0.29306 -0.61423 0.23334 -0.63698 0.2757 C -0.63837 0.27848 -0.64149 0.27894 -0.64323 0.28125 C -0.64913 0.28912 -0.65451 0.29769 -0.65989 0.30625 C -0.66771 0.31829 -0.67326 0.33264 -0.68073 0.34514 C -0.68593 0.36598 -0.67882 0.34028 -0.68698 0.36181 C -0.69357 0.37917 -0.68923 0.37061 -0.69323 0.38681 C -0.69722 0.40278 -0.7033 0.41829 -0.70781 0.43403 C -0.71076 0.46574 -0.71267 0.5007 -0.72031 0.53125 C -0.72465 0.58426 -0.71788 0.53449 -0.72864 0.57014 C -0.73194 0.58125 -0.73316 0.59723 -0.73489 0.60903 C -0.73646 0.63658 -0.73802 0.66181 -0.74739 0.68681 " pathEditMode="relative" ptsTypes="fffffffffffffffffffff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886 0.02222 C 0.18455 0.0449 0.16719 0.0331 0.21927 0.04166 C 0.26719 0.04953 0.31528 0.05509 0.36302 0.06666 C 0.37882 0.07569 0.39445 0.08264 0.41094 0.08889 C 0.46007 0.13564 0.39688 0.07847 0.43785 0.10833 C 0.45052 0.11759 0.45712 0.13495 0.46702 0.14722 C 0.47136 0.15254 0.47691 0.15648 0.4816 0.16111 C 0.48907 0.18032 0.5 0.19051 0.51302 0.20277 C 0.5283 0.2331 0.5441 0.26504 0.56302 0.29166 C 0.5717 0.30393 0.58299 0.31365 0.58993 0.32777 C 0.60209 0.35185 0.59636 0.3412 0.61302 0.36944 C 0.6158 0.37407 0.61927 0.37801 0.62118 0.38333 C 0.62552 0.39444 0.62865 0.40625 0.63386 0.41666 C 0.63646 0.42222 0.63959 0.42754 0.64219 0.43333 C 0.65886 0.47291 0.64775 0.44768 0.6566 0.47777 C 0.6632 0.4993 0.65799 0.47824 0.66719 0.5 C 0.6717 0.51134 0.6724 0.52407 0.67552 0.53611 C 0.67865 0.57291 0.67622 0.57963 0.68577 0.60555 C 0.68802 0.6206 0.68993 0.63472 0.68993 0.65 " pathEditMode="relative" ptsTypes="ffffffffffffffffffA">
                                      <p:cBhvr>
                                        <p:cTn id="10" dur="2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Sasha\Desktop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28605"/>
            <a:ext cx="8358246" cy="4572032"/>
          </a:xfrm>
          <a:prstGeom prst="rect">
            <a:avLst/>
          </a:prstGeom>
          <a:noFill/>
        </p:spPr>
      </p:pic>
      <p:sp>
        <p:nvSpPr>
          <p:cNvPr id="20" name="Text Box 17"/>
          <p:cNvSpPr txBox="1">
            <a:spLocks noChangeArrowheads="1"/>
          </p:cNvSpPr>
          <p:nvPr/>
        </p:nvSpPr>
        <p:spPr bwMode="auto">
          <a:xfrm>
            <a:off x="357158" y="5286388"/>
            <a:ext cx="8358246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Clr>
                <a:srgbClr val="EEFE76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3900" b="1" dirty="0">
                <a:ln>
                  <a:solidFill>
                    <a:srgbClr val="FFFFCC"/>
                  </a:solidFill>
                </a:ln>
                <a:solidFill>
                  <a:srgbClr val="FFFF00"/>
                </a:solidFill>
                <a:latin typeface="Georgia" pitchFamily="18" charset="0"/>
                <a:sym typeface="Wingdings" pitchFamily="2" charset="2"/>
              </a:rPr>
              <a:t> </a:t>
            </a:r>
            <a:r>
              <a:rPr lang="en-US" sz="3900" b="1" dirty="0" smtClean="0">
                <a:ln>
                  <a:solidFill>
                    <a:srgbClr val="FFFFCC"/>
                  </a:solidFill>
                </a:ln>
                <a:solidFill>
                  <a:srgbClr val="FFFF00"/>
                </a:solidFill>
                <a:latin typeface="Georgia" pitchFamily="18" charset="0"/>
                <a:sym typeface="Wingdings" pitchFamily="2" charset="2"/>
              </a:rPr>
              <a:t>  </a:t>
            </a:r>
            <a:r>
              <a:rPr lang="ru-RU" sz="3900" b="1" dirty="0" smtClean="0">
                <a:ln>
                  <a:solidFill>
                    <a:srgbClr val="FFFFCC"/>
                  </a:solidFill>
                </a:ln>
                <a:solidFill>
                  <a:srgbClr val="FFFF00"/>
                </a:solidFill>
                <a:latin typeface="Georgia" pitchFamily="18" charset="0"/>
                <a:sym typeface="Wingdings" pitchFamily="2" charset="2"/>
              </a:rPr>
              <a:t>14 мая 1896 г.- торжественная коронация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Sasha\Desktop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00042"/>
            <a:ext cx="8072494" cy="58579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Sasha\Desktop\nikolay-ii-byli-li-u-imperatora-druzya-730x1024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428604"/>
            <a:ext cx="4333736" cy="60771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Sasha\Desktop\4275d65d8db9be65153511336de8985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428604"/>
            <a:ext cx="6072230" cy="5980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Sasha\Desktop\07-230720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8429684" cy="5072098"/>
          </a:xfrm>
          <a:prstGeom prst="rect">
            <a:avLst/>
          </a:prstGeom>
          <a:noFill/>
        </p:spPr>
      </p:pic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357158" y="5572140"/>
            <a:ext cx="8358246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Clr>
                <a:srgbClr val="EEFE76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3900" b="1" dirty="0">
                <a:ln>
                  <a:solidFill>
                    <a:srgbClr val="FFFFCC"/>
                  </a:solidFill>
                </a:ln>
                <a:solidFill>
                  <a:srgbClr val="FFFF00"/>
                </a:solidFill>
                <a:latin typeface="Georgia" pitchFamily="18" charset="0"/>
                <a:sym typeface="Wingdings" pitchFamily="2" charset="2"/>
              </a:rPr>
              <a:t> </a:t>
            </a:r>
            <a:r>
              <a:rPr lang="en-US" sz="3900" b="1" dirty="0" smtClean="0">
                <a:ln>
                  <a:solidFill>
                    <a:srgbClr val="FFFFCC"/>
                  </a:solidFill>
                </a:ln>
                <a:solidFill>
                  <a:srgbClr val="FFFF00"/>
                </a:solidFill>
                <a:latin typeface="Georgia" pitchFamily="18" charset="0"/>
                <a:sym typeface="Wingdings" pitchFamily="2" charset="2"/>
              </a:rPr>
              <a:t>  </a:t>
            </a:r>
            <a:r>
              <a:rPr lang="ru-RU" sz="3900" b="1" dirty="0" smtClean="0">
                <a:ln>
                  <a:solidFill>
                    <a:srgbClr val="FFFFCC"/>
                  </a:solidFill>
                </a:ln>
                <a:solidFill>
                  <a:srgbClr val="FFFF00"/>
                </a:solidFill>
                <a:latin typeface="Georgia" pitchFamily="18" charset="0"/>
                <a:sym typeface="Wingdings" pitchFamily="2" charset="2"/>
              </a:rPr>
              <a:t>О-Т-М-А</a:t>
            </a:r>
            <a:endParaRPr lang="ru-RU" sz="3900" b="1" dirty="0" smtClean="0">
              <a:ln>
                <a:solidFill>
                  <a:srgbClr val="FFFFCC"/>
                </a:solidFill>
              </a:ln>
              <a:solidFill>
                <a:srgbClr val="FFFF00"/>
              </a:solidFill>
              <a:latin typeface="Georgia" pitchFamily="18" charset="0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Sasha\Desktop\639418-15585612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428604"/>
            <a:ext cx="6072230" cy="60722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Sasha\Desktop\tsarevich-alexei-nikolaevich-on-standart-1912-b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378270"/>
            <a:ext cx="5500726" cy="63709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Sasha\Desktop\2aa9d17d406dcdf142aca5ec5a96174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428604"/>
            <a:ext cx="6000792" cy="60007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Sasha\Desktop\1df1e6ce1e21ed29150c73479acc9b5f--tsar-nicholas-ii-tsar-nicola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35200" y="409575"/>
            <a:ext cx="4673600" cy="6038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Sasha\Desktop\grigori-rasputin-b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57166"/>
            <a:ext cx="5332417" cy="6142166"/>
          </a:xfrm>
          <a:prstGeom prst="rect">
            <a:avLst/>
          </a:prstGeom>
          <a:noFill/>
        </p:spPr>
      </p:pic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5715008" y="1142984"/>
            <a:ext cx="3071802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Clr>
                <a:srgbClr val="EEFE76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3900" b="1" dirty="0">
                <a:ln>
                  <a:solidFill>
                    <a:srgbClr val="FFFFCC"/>
                  </a:solidFill>
                </a:ln>
                <a:solidFill>
                  <a:srgbClr val="FFFF00"/>
                </a:solidFill>
                <a:latin typeface="Georgia" pitchFamily="18" charset="0"/>
                <a:sym typeface="Wingdings" pitchFamily="2" charset="2"/>
              </a:rPr>
              <a:t> </a:t>
            </a:r>
            <a:r>
              <a:rPr lang="en-US" sz="3900" b="1" dirty="0" smtClean="0">
                <a:ln>
                  <a:solidFill>
                    <a:srgbClr val="FFFFCC"/>
                  </a:solidFill>
                </a:ln>
                <a:solidFill>
                  <a:srgbClr val="FFFF00"/>
                </a:solidFill>
                <a:latin typeface="Georgia" pitchFamily="18" charset="0"/>
                <a:sym typeface="Wingdings" pitchFamily="2" charset="2"/>
              </a:rPr>
              <a:t>  </a:t>
            </a:r>
            <a:r>
              <a:rPr lang="ru-RU" sz="3900" b="1" dirty="0" smtClean="0">
                <a:ln>
                  <a:solidFill>
                    <a:srgbClr val="FFFFCC"/>
                  </a:solidFill>
                </a:ln>
                <a:solidFill>
                  <a:srgbClr val="FFFF00"/>
                </a:solidFill>
                <a:latin typeface="Georgia" pitchFamily="18" charset="0"/>
                <a:sym typeface="Wingdings" pitchFamily="2" charset="2"/>
              </a:rPr>
              <a:t>Григорий Ефимович Распутин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3360</TotalTime>
  <Words>48</Words>
  <Application>Microsoft Office PowerPoint</Application>
  <PresentationFormat>Экран (4:3)</PresentationFormat>
  <Paragraphs>11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Начало правления Николая II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«Самодержавие – единственный строй для России»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Технология развития критического мышления</dc:title>
  <dc:creator>МАФ</dc:creator>
  <cp:lastModifiedBy>Sasha</cp:lastModifiedBy>
  <cp:revision>169</cp:revision>
  <dcterms:created xsi:type="dcterms:W3CDTF">2012-01-26T13:45:50Z</dcterms:created>
  <dcterms:modified xsi:type="dcterms:W3CDTF">2021-03-11T18:41:16Z</dcterms:modified>
</cp:coreProperties>
</file>